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Average"/>
      <p:regular r:id="rId63"/>
    </p:embeddedFont>
    <p:embeddedFont>
      <p:font typeface="Oswald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CEDD50-509E-4755-8100-792405B2127D}">
  <a:tblStyle styleId="{F4CEDD50-509E-4755-8100-792405B212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Oswald-regular.fntdata"/><Relationship Id="rId63" Type="http://schemas.openxmlformats.org/officeDocument/2006/relationships/font" Target="fonts/Averag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iny.cc/WW_SA" TargetMode="External"/><Relationship Id="rId3" Type="http://schemas.openxmlformats.org/officeDocument/2006/relationships/hyperlink" Target="https://webpages.uidaho.edu/drbc/cs383/assignments/04b_PresentationMarkingKey.pdf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0d031fbf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0d031fbf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http://tiny.cc/WW_SA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MARKING KEY: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https://webpages.uidaho.edu/drbc/cs383/assignments/04b_PresentationMarkingKey.pdf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0d3965cf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0d3965cf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Chandler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0d3965c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0d3965c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Chandler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0d3965c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0d3965c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0d3965c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0d3965c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Chase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0d031fbf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0d031fbf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0d031fbf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0d031fbf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0d031fbf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0d031fbf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and Gage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0d031fbf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0d031fbf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0d031fbf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0d031fbf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94ae74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94ae7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0d031fbf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0d031fbf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094ae74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094ae74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094ae74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094ae74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26300c05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26300c05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094ae746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094ae74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0d031fbf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0d031fbf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0d031fb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0d031fb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0d031fb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0d031fb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b2354c53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b2354c53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0d031fb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0d031fb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0d031fbf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0d031fbf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0d031fbf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0d031fbf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[GROUP]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0d031fbf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0d031fbf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0d031fbf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0d031fbf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0d031fbf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0d031fbf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0d031fbf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0d031fbf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0d031fbf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0d031fbf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0d031fbf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0d031fbf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0d031fb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0d031fb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0d031fbf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0d031fb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0d031fbf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0d031fbf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0d031fbf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0d031fbf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0d031fbf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0d031fbf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Chandler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0d031fbf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0d031fbf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0d031fbf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0d031fbf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0d031fbf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0d031fbf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2354c531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2354c531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0d031fb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0d031fb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0d031fbf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0d031fbf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26300c0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26300c0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0d031fbf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0d031fbf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0d031fbf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0d031fbf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0d031fbf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0d031fbf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b23473b6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b23473b6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Chandler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dfd6472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ddfd6472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0d031fbf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0d031fbf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0d031fbf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0d031fbf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0d031fbf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0d031fbf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0d031fbf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0d031fbf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0d031fbf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0d031fbf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0d031fbf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0d031fbf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26300c05d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26300c05d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0d3965c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0d3965c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Chandler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0d3965c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0d3965c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Chandler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0d3965cf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0d3965cf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Chandler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0d3965c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0d3965c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Chandler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55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7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404125" y="2951663"/>
            <a:ext cx="4110600" cy="14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By Bloonagins</a:t>
            </a:r>
            <a:endParaRPr sz="43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00" y="83300"/>
            <a:ext cx="4976875" cy="49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Wonk arrives at the library and asks the librarian for a tome that contains a recipe for a potion of invisibility.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librarian recognizes Wonk from tales he’d heard of his </a:t>
            </a:r>
            <a:r>
              <a:rPr lang="en"/>
              <a:t>drunkenness and kicks him out of the library.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goblin army then comes to attack the library, and after Wonk defends it the librarian agrees to help him.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675" y="3227550"/>
            <a:ext cx="2581374" cy="17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350" y="3227550"/>
            <a:ext cx="2464979" cy="17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Librarian then tells Wonk the location of a person who borrowed the tome of invisibility out of gratitude for defending the library.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Wonk then goes on to various places in search of the tome, defending each place from a goblin attack, and then being told the next location the tome went to…  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34900"/>
            <a:ext cx="2369752" cy="1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998" y="2956075"/>
            <a:ext cx="2811302" cy="158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1475" y="2956075"/>
            <a:ext cx="2279478" cy="15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Game is This?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Tower Defense + Top-Down 2D Shooter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Waves of enemies appear and try to attack a goal that you must defend.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defend the goal by summoning barriers and towers to create a maze that the enemies must walk through while being attacked by you and the towers you summoned.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88750"/>
            <a:ext cx="3917626" cy="220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675" y="2688750"/>
            <a:ext cx="3917626" cy="22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 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game is divided up into levels, and levels are divided up into waves.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phases of each wave: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Setup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You can use mana to summon towers and barriers.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You can create a maze of barriers that enemies have to walk through while being attacked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Combat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You can use your spells to shoot enemies along with your towers.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You need to defend the goal and yourself from the enemies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050" y="3360825"/>
            <a:ext cx="3006824" cy="16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00" y="3360836"/>
            <a:ext cx="3006825" cy="169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1121272" y="109800"/>
            <a:ext cx="657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Use Case Diagram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150" y="645500"/>
            <a:ext cx="5616062" cy="44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75450" y="-52725"/>
            <a:ext cx="7852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Context Diagram</a:t>
            </a:r>
            <a:endParaRPr sz="340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900" y="655375"/>
            <a:ext cx="4075300" cy="448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/>
        </p:nvSpPr>
        <p:spPr>
          <a:xfrm>
            <a:off x="881100" y="150625"/>
            <a:ext cx="8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2244175" y="0"/>
            <a:ext cx="40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Diagram 0</a:t>
            </a:r>
            <a:endParaRPr sz="12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75" y="638975"/>
            <a:ext cx="7777499" cy="44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Feature Breakdown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Ethan’s Feature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Ethan Corgatelli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Feature: Summons </a:t>
            </a:r>
            <a:r>
              <a:rPr i="1" lang="en"/>
              <a:t>(a.k.a. Towers)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288" y="1938325"/>
            <a:ext cx="5361426" cy="30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goal?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Wonky Wizards is to progress through and explore the story of Wonk, the old drunken (and infamously unwise) Wizard who runs a shroom-tato farm (potatoes grown out of shrooms).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a misunderstanding, he finds himself in some trouble: </a:t>
            </a:r>
            <a:r>
              <a:rPr lang="en"/>
              <a:t>being attacked by waves of goblins and other baddies.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order to pass each level, you will play as Wonk and attempt to defend the Goal from the incoming enemies!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Explanation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85206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Priority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</a:t>
            </a:r>
            <a:r>
              <a:rPr i="1" lang="en"/>
              <a:t>Tower Defense</a:t>
            </a:r>
            <a:r>
              <a:rPr lang="en"/>
              <a:t> game fundamentally needs </a:t>
            </a:r>
            <a:r>
              <a:rPr i="1" lang="en"/>
              <a:t>Tower</a:t>
            </a:r>
            <a:r>
              <a:rPr i="1" lang="en"/>
              <a:t>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 feature </a:t>
            </a:r>
            <a:r>
              <a:rPr lang="en"/>
              <a:t>explanation of Summons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Towers (called </a:t>
            </a:r>
            <a:r>
              <a:rPr i="1" lang="en"/>
              <a:t>Summons</a:t>
            </a:r>
            <a:r>
              <a:rPr lang="en"/>
              <a:t> in the context of this game) are an integral part of the gameplay.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Summons attack enemies as they attempt to walk towards the goal.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are also used to create a maze that the enemies are forced to navigated.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various types of summons:</a:t>
            </a:r>
            <a:endParaRPr/>
          </a:p>
        </p:txBody>
      </p:sp>
      <p:graphicFrame>
        <p:nvGraphicFramePr>
          <p:cNvPr id="193" name="Google Shape;193;p32"/>
          <p:cNvGraphicFramePr/>
          <p:nvPr/>
        </p:nvGraphicFramePr>
        <p:xfrm>
          <a:off x="952500" y="336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{F4CEDD50-509E-4755-8100-792405B2127D}</a:tableStyleId>
              </a:tblPr>
              <a:tblGrid>
                <a:gridCol w="3619500"/>
                <a:gridCol w="3619500"/>
              </a:tblGrid>
              <a:tr h="368200">
                <a:tc>
                  <a:txBody>
                    <a:bodyPr/>
                    <a:lstStyle/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Barrier</a:t>
                      </a:r>
                      <a:endParaRPr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Ghost Pepper</a:t>
                      </a:r>
                      <a:endParaRPr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Enchanted Swords</a:t>
                      </a:r>
                      <a:endParaRPr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Astral Crossbow</a:t>
                      </a:r>
                      <a:endParaRPr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Portal</a:t>
                      </a:r>
                      <a:endParaRPr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Empowering Crystal</a:t>
                      </a:r>
                      <a:endParaRPr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Shrubbery from the Realm of NI!</a:t>
                      </a:r>
                      <a:endParaRPr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Sven</a:t>
                      </a:r>
                      <a:endParaRPr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Mysterious Futuristic Wind Manipulation Device</a:t>
                      </a:r>
                      <a:endParaRPr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17500" lvl="2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Average"/>
                        <a:buChar char="■"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Big Chunk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for Summons: Create Summon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13" y="1017725"/>
            <a:ext cx="743217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for Summons: 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13" y="1017725"/>
            <a:ext cx="83759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Explanation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 of the Summons feature: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superclass: high complexity, not too much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subclasses: lower complexity, but more </a:t>
            </a:r>
            <a:r>
              <a:rPr lang="en"/>
              <a:t>implementation</a:t>
            </a:r>
            <a:r>
              <a:rPr lang="en"/>
              <a:t>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issues down the road (</a:t>
            </a:r>
            <a:r>
              <a:rPr lang="en"/>
              <a:t>details</a:t>
            </a:r>
            <a:r>
              <a:rPr lang="en"/>
              <a:t> that could be hard):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tower has a unique special attack. Animation/FX will for these will be a challenge.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Balancing Summon stats</a:t>
            </a:r>
            <a:r>
              <a:rPr lang="en"/>
              <a:t>. As a group, as we evolve the game we will have to tweak the stats for each summonable so that no summonable is </a:t>
            </a:r>
            <a:r>
              <a:rPr b="1" lang="en"/>
              <a:t>too overpowered</a:t>
            </a:r>
            <a:r>
              <a:rPr lang="en"/>
              <a:t> or </a:t>
            </a:r>
            <a:r>
              <a:rPr b="1" lang="en"/>
              <a:t>too underpowered</a:t>
            </a:r>
            <a:r>
              <a:rPr lang="en"/>
              <a:t>.</a:t>
            </a: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2534400" y="4568875"/>
            <a:ext cx="40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Chandler’s </a:t>
            </a:r>
            <a:r>
              <a:rPr lang="en"/>
              <a:t>Feature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Chandler Calkins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Feature: Player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500" y="2571750"/>
            <a:ext cx="1901000" cy="22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Explanation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Priority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Required for game to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this feature accomplish?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will be able to input controls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will respond to controls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Moving around (camera following movements)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Looking around (camera shifts and zooms based on cursor location)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Summoning towers in certain places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Casting Spells in certain directions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player object will allow the user to complete the goal of the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will also be an opportunity for the user to lose the game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 Feature</a:t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88" y="1147475"/>
            <a:ext cx="6707224" cy="37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for the Player</a:t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5881"/>
            <a:ext cx="4230125" cy="317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175" y="1725875"/>
            <a:ext cx="4230125" cy="31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Explanation</a:t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 (perhaps also tedium) of work relative to other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- Medium complexity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will be a lot of work, but the work will be simple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potential difficulties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Trouble interacting with all other aspects of the game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player will be required to interface with almost everybody else’s feature in the game</a:t>
            </a:r>
            <a:endParaRPr/>
          </a:p>
        </p:txBody>
      </p:sp>
      <p:sp>
        <p:nvSpPr>
          <p:cNvPr id="250" name="Google Shape;250;p41"/>
          <p:cNvSpPr txBox="1"/>
          <p:nvPr/>
        </p:nvSpPr>
        <p:spPr>
          <a:xfrm>
            <a:off x="2534400" y="4568875"/>
            <a:ext cx="40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671250" y="148860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the team?</a:t>
            </a:r>
            <a:endParaRPr/>
          </a:p>
        </p:txBody>
      </p:sp>
      <p:sp>
        <p:nvSpPr>
          <p:cNvPr id="72" name="Google Shape;72;p15"/>
          <p:cNvSpPr txBox="1"/>
          <p:nvPr>
            <p:ph idx="4294967295" type="body"/>
          </p:nvPr>
        </p:nvSpPr>
        <p:spPr>
          <a:xfrm>
            <a:off x="311700" y="2349600"/>
            <a:ext cx="85206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Ethan Corgatelli, Chandler Calkins,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Gabriel Jones, Zach Heimbigner,</a:t>
            </a:r>
            <a:r>
              <a:rPr lang="en" sz="1600"/>
              <a:t> </a:t>
            </a:r>
            <a:r>
              <a:rPr lang="en" sz="1600"/>
              <a:t>Chase Gornick,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David Bush, &amp; Gage Nardi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Gabriel’s Feature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Gabriel Jones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Feature: Goal Building - Enemies need a place to go!</a:t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475" y="2296150"/>
            <a:ext cx="2260500" cy="23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650" y="2464300"/>
            <a:ext cx="2889025" cy="21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Explanation</a:t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High/Med Priority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Core component of the 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what does this feature accomplish?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more diverse gameplay, gives the player another task to manage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Creates another lose condition - adds game complexity/difficulty scaling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future game expansion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Different goals per level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Each goal can have unique defensive properties (hp/attack types)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Walkthrough for Enemy Goals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364" y="1152475"/>
            <a:ext cx="5607275" cy="354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Explanation</a:t>
            </a:r>
            <a:endParaRPr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 (perhaps also tedium) of work relative to other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Medium overall complexity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Large </a:t>
            </a:r>
            <a:r>
              <a:rPr lang="en"/>
              <a:t>overarching class with subclasses for each type of goal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Individual instances of each goal will need their own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require work/collab with other team members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Goal might need animations for different states/defending itself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Potential for enemy pathfinding complications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difficulties?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smol difficulty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Stat (hp/defensive capability) balancing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6"/>
          <p:cNvSpPr txBox="1"/>
          <p:nvPr/>
        </p:nvSpPr>
        <p:spPr>
          <a:xfrm>
            <a:off x="2534400" y="4568875"/>
            <a:ext cx="40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Zach’s Feature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11700" y="1152475"/>
            <a:ext cx="36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Zach Heimbigner, Team Lead 3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Feature: Spells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Spells are going to be another tool for the player to use in order to defeat enemies before they get to the goal.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275" y="1499612"/>
            <a:ext cx="4841726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Explanation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11700" y="1152475"/>
            <a:ext cx="398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Priority: High (Affects Playability)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Attributes: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DPS (Damage/Sec)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Travel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Hitbox Size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40525"/>
            <a:ext cx="3896048" cy="2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88" y="2684450"/>
            <a:ext cx="3527272" cy="23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for Spells</a:t>
            </a:r>
            <a:endParaRPr/>
          </a:p>
        </p:txBody>
      </p:sp>
      <p:pic>
        <p:nvPicPr>
          <p:cNvPr id="308" name="Google Shape;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075" y="1130425"/>
            <a:ext cx="60313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Explanation</a:t>
            </a:r>
            <a:endParaRPr/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311700" y="1152475"/>
            <a:ext cx="40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Complexity: Medium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Construction: Easy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Implementation: Hard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Concern: Game Balance!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Range (too short/ too long)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Damage (instant kill/ ineffective)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Cool Downs (spam/ never up)</a:t>
            </a:r>
            <a:endParaRPr/>
          </a:p>
        </p:txBody>
      </p:sp>
      <p:sp>
        <p:nvSpPr>
          <p:cNvPr id="315" name="Google Shape;315;p51"/>
          <p:cNvSpPr txBox="1"/>
          <p:nvPr/>
        </p:nvSpPr>
        <p:spPr>
          <a:xfrm>
            <a:off x="2534400" y="4568875"/>
            <a:ext cx="40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0" y="1170125"/>
            <a:ext cx="4481101" cy="298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Chase’s </a:t>
            </a:r>
            <a:r>
              <a:rPr lang="en"/>
              <a:t>Feature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Chase Gornick, Team Lead 4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Feature: Bosses/Sprites and Animations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Bosses are going to be one of the “end game”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enemies that you will be fighting as the player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meaning that they will be some of the strongest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enemies you will face as the player.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00" y="0"/>
            <a:ext cx="2550000" cy="22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000" y="2383413"/>
            <a:ext cx="1352150" cy="9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Explanation</a:t>
            </a:r>
            <a:endParaRPr/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Priority of my feature is medium - high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feature is fairly important due to the fact that it is the final </a:t>
            </a:r>
            <a:r>
              <a:rPr lang="en"/>
              <a:t>interpretation a player has of the game and an epic challenging but beatable final boss battle always makes game better.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Bosses From Games That I Find Memorable</a:t>
            </a:r>
            <a:endParaRPr/>
          </a:p>
        </p:txBody>
      </p:sp>
      <p:sp>
        <p:nvSpPr>
          <p:cNvPr id="341" name="Google Shape;34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797" y="0"/>
            <a:ext cx="1799503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800" y="296867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750" y="2968675"/>
            <a:ext cx="21336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00" y="2768650"/>
            <a:ext cx="32004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1200" y="1017725"/>
            <a:ext cx="23812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Use Case Diagram for (Bosses)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500" y="767000"/>
            <a:ext cx="5835324" cy="43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Explanation</a:t>
            </a:r>
            <a:endParaRPr/>
          </a:p>
        </p:txBody>
      </p:sp>
      <p:sp>
        <p:nvSpPr>
          <p:cNvPr id="358" name="Google Shape;35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 of work relative to other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Clash with player mechanics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Clash with other enemy mechanics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Difficulties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Overzealous</a:t>
            </a:r>
            <a:r>
              <a:rPr lang="en"/>
              <a:t>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Attributes and Mechanics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7"/>
          <p:cNvSpPr txBox="1"/>
          <p:nvPr/>
        </p:nvSpPr>
        <p:spPr>
          <a:xfrm>
            <a:off x="2534400" y="4568875"/>
            <a:ext cx="40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David’s </a:t>
            </a:r>
            <a:r>
              <a:rPr lang="en"/>
              <a:t>Feature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9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-83638"/>
            <a:ext cx="9377448" cy="57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9"/>
          <p:cNvSpPr txBox="1"/>
          <p:nvPr>
            <p:ph type="title"/>
          </p:nvPr>
        </p:nvSpPr>
        <p:spPr>
          <a:xfrm>
            <a:off x="439725" y="1307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371" name="Google Shape;371;p59"/>
          <p:cNvSpPr txBox="1"/>
          <p:nvPr>
            <p:ph idx="1" type="body"/>
          </p:nvPr>
        </p:nvSpPr>
        <p:spPr>
          <a:xfrm>
            <a:off x="165675" y="1019350"/>
            <a:ext cx="2496900" cy="34866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David Bush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Feature: Enemies</a:t>
            </a:r>
            <a:endParaRPr>
              <a:solidFill>
                <a:schemeClr val="dk1"/>
              </a:solidFill>
            </a:endParaRPr>
          </a:p>
          <a:p>
            <a:pPr indent="-37253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67"/>
              <a:buChar char="●"/>
            </a:pPr>
            <a:r>
              <a:rPr lang="en" sz="1400">
                <a:solidFill>
                  <a:schemeClr val="dk1"/>
                </a:solidFill>
              </a:rPr>
              <a:t>The enemies will be spawned at </a:t>
            </a:r>
            <a:r>
              <a:rPr lang="en" sz="1400">
                <a:solidFill>
                  <a:schemeClr val="dk1"/>
                </a:solidFill>
              </a:rPr>
              <a:t>the start of </a:t>
            </a:r>
            <a:r>
              <a:rPr lang="en" sz="1400">
                <a:solidFill>
                  <a:schemeClr val="dk1"/>
                </a:solidFill>
              </a:rPr>
              <a:t>each round and will move towards a goal target. They will also be able to interact with the player and summons.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0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-277347"/>
            <a:ext cx="9144003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Explanation</a:t>
            </a:r>
            <a:endParaRPr/>
          </a:p>
        </p:txBody>
      </p:sp>
      <p:sp>
        <p:nvSpPr>
          <p:cNvPr id="378" name="Google Shape;378;p60"/>
          <p:cNvSpPr txBox="1"/>
          <p:nvPr>
            <p:ph idx="1" type="body"/>
          </p:nvPr>
        </p:nvSpPr>
        <p:spPr>
          <a:xfrm>
            <a:off x="379475" y="1144950"/>
            <a:ext cx="4545600" cy="14622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Priority: High (Essential for game play)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379475" y="1700725"/>
            <a:ext cx="3110100" cy="14622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Creating Enemy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Number of enemies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Type of enemy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Attributes (hp, damage, speed, abilities, ect.)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0" name="Google Shape;380;p60"/>
          <p:cNvSpPr txBox="1"/>
          <p:nvPr/>
        </p:nvSpPr>
        <p:spPr>
          <a:xfrm>
            <a:off x="379475" y="3162925"/>
            <a:ext cx="2613300" cy="96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Enemy Interactions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Receiving Damage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Dealing Damage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type="title"/>
          </p:nvPr>
        </p:nvSpPr>
        <p:spPr>
          <a:xfrm>
            <a:off x="2046900" y="286900"/>
            <a:ext cx="50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for Creating Enemy</a:t>
            </a:r>
            <a:endParaRPr/>
          </a:p>
        </p:txBody>
      </p:sp>
      <p:pic>
        <p:nvPicPr>
          <p:cNvPr id="386" name="Google Shape;3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625" y="963300"/>
            <a:ext cx="6120750" cy="41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Character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play as Wonk the Wizard: an alcoholic and infamously unwise wizard.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Wonk is an old man with a stupidly entertaining personality who lives as a recluse in a tower in the middle of a forest.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 spends most of his free time study nature, inventing new spells and potions, and getting drunk.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75" y="2840625"/>
            <a:ext cx="1901000" cy="22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320" y="2840625"/>
            <a:ext cx="2658180" cy="22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>
            <p:ph type="title"/>
          </p:nvPr>
        </p:nvSpPr>
        <p:spPr>
          <a:xfrm>
            <a:off x="1727475" y="281850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for Interacting With Enemy</a:t>
            </a:r>
            <a:endParaRPr/>
          </a:p>
        </p:txBody>
      </p:sp>
      <p:pic>
        <p:nvPicPr>
          <p:cNvPr id="392" name="Google Shape;3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963" y="854550"/>
            <a:ext cx="6447625" cy="4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Explanation</a:t>
            </a:r>
            <a:endParaRPr/>
          </a:p>
        </p:txBody>
      </p:sp>
      <p:sp>
        <p:nvSpPr>
          <p:cNvPr id="398" name="Google Shape;398;p63"/>
          <p:cNvSpPr txBox="1"/>
          <p:nvPr>
            <p:ph idx="1" type="body"/>
          </p:nvPr>
        </p:nvSpPr>
        <p:spPr>
          <a:xfrm>
            <a:off x="345050" y="1152475"/>
            <a:ext cx="49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Complexity: Medium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Each enemy type will have a unique subclass but share the same superclass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There’s going to be interactions between the enemies and the player/summons which will require collaboration </a:t>
            </a:r>
            <a:r>
              <a:rPr b="1" lang="en"/>
              <a:t>with</a:t>
            </a:r>
            <a:r>
              <a:rPr b="1" lang="en"/>
              <a:t> other team members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Difficulties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Balancing enemy units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Targeting and interactions with the player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Pathfinding the goal target</a:t>
            </a:r>
            <a:endParaRPr/>
          </a:p>
        </p:txBody>
      </p:sp>
      <p:sp>
        <p:nvSpPr>
          <p:cNvPr id="399" name="Google Shape;399;p63"/>
          <p:cNvSpPr txBox="1"/>
          <p:nvPr/>
        </p:nvSpPr>
        <p:spPr>
          <a:xfrm>
            <a:off x="406525" y="4522175"/>
            <a:ext cx="40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00" name="Google Shape;400;p63"/>
          <p:cNvPicPr preferRelativeResize="0"/>
          <p:nvPr/>
        </p:nvPicPr>
        <p:blipFill rotWithShape="1">
          <a:blip r:embed="rId3">
            <a:alphaModFix/>
          </a:blip>
          <a:srcRect b="26297" l="25832" r="33905" t="14513"/>
          <a:stretch/>
        </p:blipFill>
        <p:spPr>
          <a:xfrm>
            <a:off x="5637150" y="311588"/>
            <a:ext cx="2915350" cy="46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3"/>
          <p:cNvSpPr/>
          <p:nvPr/>
        </p:nvSpPr>
        <p:spPr>
          <a:xfrm>
            <a:off x="978975" y="2793900"/>
            <a:ext cx="180900" cy="22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Gage’s </a:t>
            </a:r>
            <a:r>
              <a:rPr lang="en"/>
              <a:t>Feature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12" name="Google Shape;412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Gage Nardi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Feature: Levels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total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different map settings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Spawn World Elements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Enemy Wave Size and Limit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825" y="1528825"/>
            <a:ext cx="1479925" cy="9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825" y="445025"/>
            <a:ext cx="1537024" cy="9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825" y="3848800"/>
            <a:ext cx="1537025" cy="10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0837" y="2612625"/>
            <a:ext cx="1479902" cy="10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Explanation</a:t>
            </a:r>
            <a:endParaRPr/>
          </a:p>
        </p:txBody>
      </p:sp>
      <p:sp>
        <p:nvSpPr>
          <p:cNvPr id="422" name="Google Shape;422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Priority: High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 for gameplay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World Level: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in </a:t>
            </a:r>
            <a:r>
              <a:rPr lang="en"/>
              <a:t>difficulty</a:t>
            </a:r>
            <a:r>
              <a:rPr lang="en"/>
              <a:t> per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level has </a:t>
            </a:r>
            <a:r>
              <a:rPr lang="en"/>
              <a:t>different</a:t>
            </a:r>
            <a:r>
              <a:rPr lang="en"/>
              <a:t> elements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levels have a boss (or multiple bosses)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900" y="1110150"/>
            <a:ext cx="4044998" cy="22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75" y="853450"/>
            <a:ext cx="6641125" cy="416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7"/>
          <p:cNvSpPr txBox="1"/>
          <p:nvPr>
            <p:ph type="title"/>
          </p:nvPr>
        </p:nvSpPr>
        <p:spPr>
          <a:xfrm>
            <a:off x="311700" y="21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for Levels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Explanation</a:t>
            </a:r>
            <a:endParaRPr/>
          </a:p>
        </p:txBody>
      </p:sp>
      <p:sp>
        <p:nvSpPr>
          <p:cNvPr id="435" name="Google Shape;43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Complexity: Medium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Spawn ...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Enemies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Boss(es) [if any]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Enemy goal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Tower placement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Walkable tiles vs. un-walkable tiles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Sensible</a:t>
            </a:r>
            <a:r>
              <a:rPr lang="en"/>
              <a:t> </a:t>
            </a:r>
            <a:r>
              <a:rPr lang="en"/>
              <a:t>enemy</a:t>
            </a:r>
            <a:r>
              <a:rPr lang="en"/>
              <a:t> wave limit for fun and difficulty</a:t>
            </a:r>
            <a:endParaRPr/>
          </a:p>
        </p:txBody>
      </p:sp>
      <p:sp>
        <p:nvSpPr>
          <p:cNvPr id="436" name="Google Shape;436;p68"/>
          <p:cNvSpPr txBox="1"/>
          <p:nvPr/>
        </p:nvSpPr>
        <p:spPr>
          <a:xfrm>
            <a:off x="2534400" y="4568875"/>
            <a:ext cx="40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37" name="Google Shape;4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375" y="2571751"/>
            <a:ext cx="3486874" cy="21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488" y="539675"/>
            <a:ext cx="24669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it!</a:t>
            </a:r>
            <a:endParaRPr/>
          </a:p>
        </p:txBody>
      </p:sp>
      <p:sp>
        <p:nvSpPr>
          <p:cNvPr id="444" name="Google Shape;444;p69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Wonky Wizards by Bloonagins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Wonk  decides he wants to create a new type of magic vodka out of shroom-tatoes.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 accidentally destroys his shroom-tato farm, and the only other farm is owned by an enchanter named Tim who won’t give him any.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Wonk decides to try to create an invisibility potion to sneak into Tim’s lair and steal some shroom-tatoes.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50" y="2972751"/>
            <a:ext cx="3320124" cy="17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700" y="2972750"/>
            <a:ext cx="1705280" cy="17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Wonk writes a letter to the nearest library asking if they have a recipe for a potion of invisibility, but mispels invisibility as ‘invincibility’.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Wonk sends the letter via pigeon, but some goblin hunters catch the pigeon mid journey.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read the letter, misinterpret it, and think Wonk is trying to get a potion of invincibility to steal from their leader, “The Great Gob”.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650" y="3242250"/>
            <a:ext cx="1222975" cy="17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775" y="3242250"/>
            <a:ext cx="3513801" cy="17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goblins bring the letter to The Great Gob, and he becomes furious at Wonk.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Great Gob then orders an all out attack on Wonk to prevent him from creating a potion of invincibility.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goblin army is then sent to attack Wonk’s tower.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100" y="2585550"/>
            <a:ext cx="2217951" cy="24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645" y="2585550"/>
            <a:ext cx="3740125" cy="24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Wonk detects the goblins coming early and has time to fortify his tower.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 quickly summons things to help him defend his tower, and between each wave of enemies he heals himself and summons more defenses.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Wonk defeats the goblin attack, he spends time fortifying his tower and journeys directly to the library to ask them for a invisibility potion recipe.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75" y="3056850"/>
            <a:ext cx="3295824" cy="18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875" y="3056839"/>
            <a:ext cx="3295824" cy="185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